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“American Democracy: 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250 Years and Counting”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Ray Curtis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