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12495" l="0" r="0" t="12502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406421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“An Inconvenient Grizzly”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Greg Smith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Ranger, Naturalist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