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772050" y="781150"/>
            <a:ext cx="6228300" cy="19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“And Yet They Persisted: Celebrating the 100th Anniversary of the 19th Amendment and Equality in America”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Mary Jane Bradbury Independent scholar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