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“Apsáalooke Respect, Enrollment, and Contemporary Education”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753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Dana Wilson Absáalooke tribal member, cultural interpreter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