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4059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A̓stqʷ: Salish Cedar Bark Baskets”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Aspen and Cameron Decker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