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“Beneath the Medicine Line: a Northern Montana History Before 1889”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Austin Haney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