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Bigfoot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 in the Big Sky”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Bridger Lutz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