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55700" y="1415000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“Birth of Public Lands”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John Clayton Author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