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04850" y="1365325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“Bridging the Worlds”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Buck Hitswithastick (Morigeau)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