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“Carnal Enterprises: Western Montana Restricted Districts 1870-1940”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Sophia Etier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