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10058400" cx="77724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3168">
          <p15:clr>
            <a:srgbClr val="A4A3A4"/>
          </p15:clr>
        </p15:guide>
        <p15:guide id="2" pos="244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3168" orient="horz"/>
        <p:guide pos="244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jpg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264952" y="1456058"/>
            <a:ext cx="7242600" cy="4014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264945" y="5542289"/>
            <a:ext cx="7242600" cy="1550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264945" y="2163089"/>
            <a:ext cx="7242600" cy="3839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264945" y="6164351"/>
            <a:ext cx="7242600" cy="2543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264945" y="4206107"/>
            <a:ext cx="7242600" cy="164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264945" y="2253729"/>
            <a:ext cx="72426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264945" y="2253729"/>
            <a:ext cx="33999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107540" y="2253729"/>
            <a:ext cx="33999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264945" y="1086507"/>
            <a:ext cx="2386800" cy="1477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264945" y="2717440"/>
            <a:ext cx="2386800" cy="621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16713" y="880293"/>
            <a:ext cx="5412600" cy="799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3886200" y="-244"/>
            <a:ext cx="3886200" cy="100584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25675" y="2411542"/>
            <a:ext cx="3438300" cy="2898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25675" y="5481569"/>
            <a:ext cx="3438300" cy="2415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198575" y="1415969"/>
            <a:ext cx="3261600" cy="722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264945" y="8273124"/>
            <a:ext cx="5099100" cy="1183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264945" y="2253729"/>
            <a:ext cx="7242600" cy="668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Relationship Id="rId4" Type="http://schemas.openxmlformats.org/officeDocument/2006/relationships/image" Target="../media/image2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1336325" y="4894900"/>
            <a:ext cx="1670526" cy="1670526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1034700" y="805875"/>
            <a:ext cx="56610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3"/>
          <p:cNvSpPr txBox="1"/>
          <p:nvPr/>
        </p:nvSpPr>
        <p:spPr>
          <a:xfrm>
            <a:off x="975000" y="1014800"/>
            <a:ext cx="57207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3"/>
          <p:cNvSpPr txBox="1"/>
          <p:nvPr/>
        </p:nvSpPr>
        <p:spPr>
          <a:xfrm>
            <a:off x="1034700" y="1014800"/>
            <a:ext cx="5661000" cy="1523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900">
                <a:solidFill>
                  <a:srgbClr val="D4E046"/>
                </a:solidFill>
                <a:latin typeface="Trebuchet MS"/>
                <a:ea typeface="Trebuchet MS"/>
                <a:cs typeface="Trebuchet MS"/>
                <a:sym typeface="Trebuchet MS"/>
              </a:rPr>
              <a:t>“Carnal Enterprises: Western Montana Restricted Districts 1870-1940”</a:t>
            </a:r>
            <a:endParaRPr b="1" sz="2900">
              <a:solidFill>
                <a:srgbClr val="D4E046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253550" y="6815050"/>
            <a:ext cx="16704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Trebuchet MS"/>
                <a:ea typeface="Trebuchet MS"/>
                <a:cs typeface="Trebuchet MS"/>
                <a:sym typeface="Trebuchet MS"/>
              </a:rPr>
              <a:t>Sophia Etier</a:t>
            </a:r>
            <a:endParaRPr sz="1200">
              <a:latin typeface="Trebuchet MS"/>
              <a:ea typeface="Trebuchet MS"/>
              <a:cs typeface="Trebuchet MS"/>
              <a:sym typeface="Trebuchet MS"/>
            </a:endParaRPr>
          </a:p>
        </p:txBody>
      </p:sp>
      <p:sp>
        <p:nvSpPr>
          <p:cNvPr id="59" name="Google Shape;59;p13"/>
          <p:cNvSpPr txBox="1"/>
          <p:nvPr/>
        </p:nvSpPr>
        <p:spPr>
          <a:xfrm>
            <a:off x="1815775" y="4027525"/>
            <a:ext cx="38601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Trebuchet MS"/>
                <a:ea typeface="Trebuchet MS"/>
                <a:cs typeface="Trebuchet MS"/>
                <a:sym typeface="Trebuchet MS"/>
              </a:rPr>
              <a:t>Date here</a:t>
            </a:r>
            <a:endParaRPr>
              <a:latin typeface="Trebuchet MS"/>
              <a:ea typeface="Trebuchet MS"/>
              <a:cs typeface="Trebuchet MS"/>
              <a:sym typeface="Trebuchet MS"/>
            </a:endParaRPr>
          </a:p>
        </p:txBody>
      </p:sp>
      <p:sp>
        <p:nvSpPr>
          <p:cNvPr id="60" name="Google Shape;60;p13"/>
          <p:cNvSpPr txBox="1"/>
          <p:nvPr/>
        </p:nvSpPr>
        <p:spPr>
          <a:xfrm>
            <a:off x="2230725" y="4296750"/>
            <a:ext cx="52830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Trebuchet MS"/>
                <a:ea typeface="Trebuchet MS"/>
                <a:cs typeface="Trebuchet MS"/>
                <a:sym typeface="Trebuchet MS"/>
              </a:rPr>
              <a:t>Address here</a:t>
            </a:r>
            <a:endParaRPr>
              <a:latin typeface="Trebuchet MS"/>
              <a:ea typeface="Trebuchet MS"/>
              <a:cs typeface="Trebuchet MS"/>
              <a:sym typeface="Trebuchet MS"/>
            </a:endParaRPr>
          </a:p>
        </p:txBody>
      </p:sp>
      <p:sp>
        <p:nvSpPr>
          <p:cNvPr id="61" name="Google Shape;61;p13"/>
          <p:cNvSpPr txBox="1"/>
          <p:nvPr/>
        </p:nvSpPr>
        <p:spPr>
          <a:xfrm>
            <a:off x="3104050" y="5087325"/>
            <a:ext cx="31935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Trebuchet MS"/>
                <a:ea typeface="Trebuchet MS"/>
                <a:cs typeface="Trebuchet MS"/>
                <a:sym typeface="Trebuchet MS"/>
              </a:rPr>
              <a:t>Your description here.</a:t>
            </a:r>
            <a:endParaRPr sz="1200">
              <a:latin typeface="Trebuchet MS"/>
              <a:ea typeface="Trebuchet MS"/>
              <a:cs typeface="Trebuchet MS"/>
              <a:sym typeface="Trebuchet M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