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0495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“Climate Conversations Across Differences”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Winona Bateman Director at Families for a Livable Climate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