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4889" r="4889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276700"/>
            <a:ext cx="56610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“Community Literacy Café”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Heidi DeStefano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