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101350"/>
            <a:ext cx="56610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“Connecting to Land Through an Indigenous Lens”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9860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Lailani Upham Journalist, Filmmaker and Entrepreneur, Outdoor Environmental Enthusiast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