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72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“Connecting with Folk Tales and Fables”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Mo Reynolds Storyteller, Speaker, Educator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