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“Continuing the Fight for Women’s Rights”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Kevin Kooistra Historian executive director Western Heritage Center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