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206075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“Cowboy Music and Authentic Storytelling”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Philip Page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