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96576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“Crow Stories in Both Crow and English Languages”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Harry Rock Above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