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“Cultural Diversity and Muslims in America”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85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Ambrin F. Masood, PhD Assistant Professor of Counseling and Rehabilitation at MSU Billings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