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“Dark Skies: Light Pollution and the Story of Montana’s Night Skies”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Sabre Moore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