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</p:sldIdLst>
  <p:sldSz cy="10058400" cx="77724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3168">
          <p15:clr>
            <a:srgbClr val="A4A3A4"/>
          </p15:clr>
        </p15:guide>
        <p15:guide id="2" pos="244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3168" orient="horz"/>
        <p:guide pos="2448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2104480" y="685800"/>
            <a:ext cx="2649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2104480" y="685800"/>
            <a:ext cx="2649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264952" y="1456058"/>
            <a:ext cx="7242600" cy="4014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264945" y="5542289"/>
            <a:ext cx="7242600" cy="1550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264945" y="2163089"/>
            <a:ext cx="7242600" cy="3839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264945" y="6164351"/>
            <a:ext cx="7242600" cy="2543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264945" y="4206107"/>
            <a:ext cx="7242600" cy="1646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264945" y="2253729"/>
            <a:ext cx="7242600" cy="668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264945" y="2253729"/>
            <a:ext cx="3399900" cy="668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107540" y="2253729"/>
            <a:ext cx="3399900" cy="668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264945" y="1086507"/>
            <a:ext cx="2386800" cy="1477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264945" y="2717440"/>
            <a:ext cx="2386800" cy="6217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16713" y="880293"/>
            <a:ext cx="5412600" cy="799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3886200" y="-244"/>
            <a:ext cx="3886200" cy="100584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25675" y="2411542"/>
            <a:ext cx="3438300" cy="2898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25675" y="5481569"/>
            <a:ext cx="3438300" cy="2415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198575" y="1415969"/>
            <a:ext cx="3261600" cy="7226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264945" y="8273124"/>
            <a:ext cx="5099100" cy="1183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264945" y="2253729"/>
            <a:ext cx="7242600" cy="668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jpg"/><Relationship Id="rId4" Type="http://schemas.openxmlformats.org/officeDocument/2006/relationships/image" Target="../media/image2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 rotWithShape="1">
          <a:blip r:embed="rId4">
            <a:alphaModFix/>
          </a:blip>
          <a:srcRect b="0" l="4889" r="4889" t="0"/>
          <a:stretch/>
        </p:blipFill>
        <p:spPr>
          <a:xfrm>
            <a:off x="1336325" y="4894900"/>
            <a:ext cx="1670526" cy="1670525"/>
          </a:xfrm>
          <a:prstGeom prst="rect">
            <a:avLst/>
          </a:prstGeom>
          <a:noFill/>
          <a:ln>
            <a:noFill/>
          </a:ln>
        </p:spPr>
      </p:pic>
      <p:sp>
        <p:nvSpPr>
          <p:cNvPr id="55" name="Google Shape;55;p13"/>
          <p:cNvSpPr txBox="1"/>
          <p:nvPr/>
        </p:nvSpPr>
        <p:spPr>
          <a:xfrm>
            <a:off x="1034700" y="805875"/>
            <a:ext cx="5661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6" name="Google Shape;56;p13"/>
          <p:cNvSpPr txBox="1"/>
          <p:nvPr/>
        </p:nvSpPr>
        <p:spPr>
          <a:xfrm>
            <a:off x="975000" y="1014800"/>
            <a:ext cx="57207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7" name="Google Shape;57;p13"/>
          <p:cNvSpPr txBox="1"/>
          <p:nvPr/>
        </p:nvSpPr>
        <p:spPr>
          <a:xfrm>
            <a:off x="1034700" y="1014800"/>
            <a:ext cx="5661000" cy="1523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900">
                <a:solidFill>
                  <a:srgbClr val="D4E046"/>
                </a:solidFill>
                <a:latin typeface="Trebuchet MS"/>
                <a:ea typeface="Trebuchet MS"/>
                <a:cs typeface="Trebuchet MS"/>
                <a:sym typeface="Trebuchet MS"/>
              </a:rPr>
              <a:t>“Documenting Sasquatch: An Indigenous Storytelling Journey”</a:t>
            </a:r>
            <a:endParaRPr b="1" sz="2900">
              <a:solidFill>
                <a:srgbClr val="D4E046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1253550" y="6815050"/>
            <a:ext cx="16704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Trebuchet MS"/>
                <a:ea typeface="Trebuchet MS"/>
                <a:cs typeface="Trebuchet MS"/>
                <a:sym typeface="Trebuchet MS"/>
              </a:rPr>
              <a:t>Lailani Upham +</a:t>
            </a:r>
            <a:endParaRPr sz="1200">
              <a:latin typeface="Trebuchet MS"/>
              <a:ea typeface="Trebuchet MS"/>
              <a:cs typeface="Trebuchet MS"/>
              <a:sym typeface="Trebuchet M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Trebuchet MS"/>
                <a:ea typeface="Trebuchet MS"/>
                <a:cs typeface="Trebuchet MS"/>
                <a:sym typeface="Trebuchet MS"/>
              </a:rPr>
              <a:t>Carrie Lynn</a:t>
            </a:r>
            <a:endParaRPr sz="1200"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59" name="Google Shape;59;p13"/>
          <p:cNvSpPr txBox="1"/>
          <p:nvPr/>
        </p:nvSpPr>
        <p:spPr>
          <a:xfrm>
            <a:off x="1815775" y="4027525"/>
            <a:ext cx="38601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Trebuchet MS"/>
                <a:ea typeface="Trebuchet MS"/>
                <a:cs typeface="Trebuchet MS"/>
                <a:sym typeface="Trebuchet MS"/>
              </a:rPr>
              <a:t>Date here</a:t>
            </a:r>
            <a:endParaRPr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60" name="Google Shape;60;p13"/>
          <p:cNvSpPr txBox="1"/>
          <p:nvPr/>
        </p:nvSpPr>
        <p:spPr>
          <a:xfrm>
            <a:off x="2230725" y="4296750"/>
            <a:ext cx="5283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Trebuchet MS"/>
                <a:ea typeface="Trebuchet MS"/>
                <a:cs typeface="Trebuchet MS"/>
                <a:sym typeface="Trebuchet MS"/>
              </a:rPr>
              <a:t>Address here</a:t>
            </a:r>
            <a:endParaRPr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61" name="Google Shape;61;p13"/>
          <p:cNvSpPr txBox="1"/>
          <p:nvPr/>
        </p:nvSpPr>
        <p:spPr>
          <a:xfrm>
            <a:off x="3104050" y="5087325"/>
            <a:ext cx="31935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Trebuchet MS"/>
                <a:ea typeface="Trebuchet MS"/>
                <a:cs typeface="Trebuchet MS"/>
                <a:sym typeface="Trebuchet MS"/>
              </a:rPr>
              <a:t>Your description here.</a:t>
            </a:r>
            <a:endParaRPr sz="1200">
              <a:latin typeface="Trebuchet MS"/>
              <a:ea typeface="Trebuchet MS"/>
              <a:cs typeface="Trebuchet MS"/>
              <a:sym typeface="Trebuchet MS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