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“Documenting Sasquatch: An Indigenous Storytelling Journey”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Lailani Upham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