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004850" y="745550"/>
            <a:ext cx="56610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“Empowering Voices: Addressing The Missing and Murdered Indigenous Peoples Epidemic”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Buck Hitswithastick (Morigeau)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