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10135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“Essential Understandings Regarding Montana Indians”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Kim Quigley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