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“Evelyn’s Water: The Woman Who Sang with Ferlin Husky”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Phil Burgess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Poet and writer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