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34283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“Fake News, Preaching to the Choir, and the Enemy of the American People”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David McCumber Editor, Montana Standard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