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55700" y="1415000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“Film &amp; Philosophy”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Marisa Diaz-Waian Philosopher &amp; Founder/Director Merlin CCC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