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3958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“Finding Montana”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Ednor Therriault Journalist, author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