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7576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“Free Speech, Sedition, and Montana During World War I”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Dr. Keith Edgerton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