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16675" l="0" r="0" t="16675"/>
          <a:stretch/>
        </p:blipFill>
        <p:spPr>
          <a:xfrm>
            <a:off x="1336325" y="4894900"/>
            <a:ext cx="1670525" cy="167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078625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“From the Atom to the Atmosphere: Replacing Nature with a Synthetic World”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85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Christopher J. Preston Professor of environmental philosophy, University of Montana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