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2406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7961376"/>
            <a:ext cx="6858000" cy="118262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6858" y="8071104"/>
            <a:ext cx="1687068" cy="9509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769364" y="8058912"/>
            <a:ext cx="5088636" cy="95097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771650" y="5384800"/>
            <a:ext cx="4857750" cy="24384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71650" y="8066716"/>
            <a:ext cx="5029200" cy="9144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57150" y="8091599"/>
            <a:ext cx="1543050" cy="9144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564045" y="315385"/>
            <a:ext cx="4400550" cy="486833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000750" y="304800"/>
            <a:ext cx="628650" cy="508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14900" y="812801"/>
            <a:ext cx="1543050" cy="7355417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812800"/>
            <a:ext cx="4171950" cy="7355419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14900" y="8331204"/>
            <a:ext cx="1657350" cy="486833"/>
          </a:xfrm>
        </p:spPr>
        <p:txBody>
          <a:bodyPr/>
          <a:lstStyle/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1" y="8330944"/>
            <a:ext cx="4180112" cy="48683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4572239" y="0"/>
            <a:ext cx="240030" cy="9144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4606529" y="812800"/>
            <a:ext cx="171450" cy="83312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4606529" y="0"/>
            <a:ext cx="171450" cy="7112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4336654" y="263922"/>
            <a:ext cx="711200" cy="183357"/>
          </a:xfrm>
        </p:spPr>
        <p:txBody>
          <a:bodyPr/>
          <a:lstStyle/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304800"/>
            <a:ext cx="6115050" cy="1320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9486" y="2133600"/>
            <a:ext cx="6115050" cy="5994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3657601"/>
            <a:ext cx="5342335" cy="2230967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2032000"/>
            <a:ext cx="6858000" cy="1524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2133600"/>
            <a:ext cx="971550" cy="13208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028700" y="2133600"/>
            <a:ext cx="5829300" cy="13208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2133600"/>
            <a:ext cx="5715000" cy="13208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2336800"/>
            <a:ext cx="971550" cy="935568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2119423"/>
            <a:ext cx="291465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3633676" y="2119423"/>
            <a:ext cx="291465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364067"/>
            <a:ext cx="6115050" cy="115993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3251200"/>
            <a:ext cx="2914650" cy="4775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3600450" y="3251200"/>
            <a:ext cx="2914650" cy="4775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457200" y="2336800"/>
            <a:ext cx="2914650" cy="85344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3600450" y="2336800"/>
            <a:ext cx="2914650" cy="85344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8331200"/>
            <a:ext cx="400050" cy="508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4067"/>
            <a:ext cx="6057900" cy="115993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336800"/>
            <a:ext cx="1200150" cy="5791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771650" y="2336800"/>
            <a:ext cx="4800600" cy="5892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00150" y="73152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6858" y="6096000"/>
            <a:ext cx="6858000" cy="118262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6858" y="6217920"/>
            <a:ext cx="1097280" cy="9509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159002" y="6205728"/>
            <a:ext cx="5698998" cy="95097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6197600"/>
            <a:ext cx="5486400" cy="9144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085850" y="0"/>
            <a:ext cx="75438" cy="915619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686300" y="8331201"/>
            <a:ext cx="2000250" cy="486833"/>
          </a:xfrm>
        </p:spPr>
        <p:txBody>
          <a:bodyPr rtlCol="0"/>
          <a:lstStyle/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6222999"/>
            <a:ext cx="1085850" cy="884771"/>
          </a:xfrm>
        </p:spPr>
        <p:txBody>
          <a:bodyPr rtlCol="0"/>
          <a:lstStyle>
            <a:lvl1pPr>
              <a:defRPr sz="2800"/>
            </a:lvl1pPr>
          </a:lstStyle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200150" y="8330942"/>
            <a:ext cx="3429000" cy="486833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70432" y="0"/>
            <a:ext cx="5687568" cy="6091936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115050" cy="1320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9486" y="2133600"/>
            <a:ext cx="6115050" cy="6035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0" y="8331201"/>
            <a:ext cx="2000250" cy="486833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B5E9D29-CB94-4F23-AC6E-56E10241AF29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1" y="8330942"/>
            <a:ext cx="4065812" cy="48683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645920"/>
            <a:ext cx="6858000" cy="42672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706880"/>
            <a:ext cx="400050" cy="3048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442912" y="1706880"/>
            <a:ext cx="6415088" cy="3048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696296"/>
            <a:ext cx="400050" cy="325968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B8FB3D9-3563-41FF-A8FF-C0466D6500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7365327"/>
            <a:ext cx="3233186" cy="160472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b="1" dirty="0" smtClean="0"/>
              <a:t>[location]</a:t>
            </a:r>
            <a:endParaRPr lang="en-US" dirty="0"/>
          </a:p>
          <a:p>
            <a:pPr algn="l"/>
            <a:r>
              <a:rPr lang="en-US" b="1" dirty="0" smtClean="0"/>
              <a:t>[address]</a:t>
            </a:r>
            <a:endParaRPr lang="en-US" dirty="0"/>
          </a:p>
          <a:p>
            <a:pPr algn="l"/>
            <a:r>
              <a:rPr lang="en-US" b="1" dirty="0" smtClean="0"/>
              <a:t>[date]</a:t>
            </a:r>
            <a:endParaRPr lang="en-US" dirty="0"/>
          </a:p>
          <a:p>
            <a:pPr algn="l"/>
            <a:r>
              <a:rPr lang="en-US" b="1" dirty="0" smtClean="0"/>
              <a:t>[time]</a:t>
            </a:r>
          </a:p>
          <a:p>
            <a:pPr algn="l"/>
            <a:r>
              <a:rPr lang="en-US" b="1" dirty="0" smtClean="0"/>
              <a:t>[contact]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815" y="6451175"/>
            <a:ext cx="3294506" cy="649726"/>
          </a:xfrm>
        </p:spPr>
        <p:txBody>
          <a:bodyPr/>
          <a:lstStyle/>
          <a:p>
            <a:r>
              <a:rPr lang="en-US" dirty="0" smtClean="0"/>
              <a:t>[organization name]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47800" y="304800"/>
            <a:ext cx="527685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smtClean="0"/>
              <a:t>MONTANA </a:t>
            </a:r>
            <a:r>
              <a:rPr lang="en-US" sz="3600" smtClean="0"/>
              <a:t>CONVERSATIONS</a:t>
            </a:r>
            <a:endParaRPr lang="en-US" sz="36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123950" y="1219200"/>
            <a:ext cx="48006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 smtClean="0"/>
              <a:t>“Title of Presentation”</a:t>
            </a:r>
          </a:p>
          <a:p>
            <a:pPr algn="ctr"/>
            <a:r>
              <a:rPr lang="en-US" dirty="0" smtClean="0"/>
              <a:t>With [Speakers Name]</a:t>
            </a:r>
            <a:endParaRPr lang="en-US" dirty="0"/>
          </a:p>
        </p:txBody>
      </p:sp>
      <p:pic>
        <p:nvPicPr>
          <p:cNvPr id="2050" name="Picture 2" descr="Humanities Montana_cube (2)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39" y="0"/>
            <a:ext cx="1624940" cy="115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41"/>
          <a:stretch/>
        </p:blipFill>
        <p:spPr>
          <a:xfrm>
            <a:off x="3281178" y="2452255"/>
            <a:ext cx="3149309" cy="3997483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810000" y="3724155"/>
            <a:ext cx="2438400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Right click on picture, choose “Change Picture” and replace with photo of speaker (download from website). Then delete this text box.</a:t>
            </a:r>
            <a:endParaRPr lang="en-US" sz="1400" b="1" dirty="0"/>
          </a:p>
        </p:txBody>
      </p:sp>
      <p:sp>
        <p:nvSpPr>
          <p:cNvPr id="15" name="Rectangle 14"/>
          <p:cNvSpPr/>
          <p:nvPr/>
        </p:nvSpPr>
        <p:spPr>
          <a:xfrm>
            <a:off x="-152400" y="6449738"/>
            <a:ext cx="1199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Sponsored by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9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111</TotalTime>
  <Words>60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Tw Cen MT</vt:lpstr>
      <vt:lpstr>Wingdings</vt:lpstr>
      <vt:lpstr>Wingdings 2</vt:lpstr>
      <vt:lpstr>Median</vt:lpstr>
      <vt:lpstr>[organization name]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dwyer, samantha</dc:creator>
  <cp:lastModifiedBy>Kahn, Sarah</cp:lastModifiedBy>
  <cp:revision>7</cp:revision>
  <dcterms:created xsi:type="dcterms:W3CDTF">2014-01-17T17:05:12Z</dcterms:created>
  <dcterms:modified xsi:type="dcterms:W3CDTF">2016-08-10T18:01:14Z</dcterms:modified>
</cp:coreProperties>
</file>