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4889" r="4889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“Hush of the Land: Stories from the Bob Marshall Wilderness”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Arnold "Smoke" Elser &amp; Eva-Marie Maggi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