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“Introducing Montana Native American Literatures”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Dorothea Susag Retired language arts and Heritage Project teacher, author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