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“Jeannette Rankin: American Conscience”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Mary Jane Bradbury Independent scholar and actress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