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“Kid Gloves and Brass Knuckles: The Life of Nancy Cooper Russell”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 and actress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