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101350"/>
            <a:ext cx="5661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“Larger Than Life Leaders in Montana History”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Hal Stearns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Historian, storyteller, guide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