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333475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“Latino History in Montana”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Bridget Kevane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