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16750" r="1675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290955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“Living Wild and Domestic”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Thomas Baumeister Owner Access WILD, instructor at Carroll College and Arizona State University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