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321459"/>
            <a:ext cx="56610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“Living With the Land”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Louise Ogemahgeshig Fischer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