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3334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“Local Literary Culture”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Tami Haaland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Former Montana poet laureate, professor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