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495" l="0" r="0" t="495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5925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“Locavore News”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Courtney Cowgill Visiting professor of Journalism, University of Montana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