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Leslie-Busewitz.jpg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57602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“Mary Fields: At the Junction of History and Myth”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Leslie Busewitz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