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55700" y="857350"/>
            <a:ext cx="56610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“Me and Martha: Intimate Reflections of Dora DuFran about the Real Life of Calamity Jane”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Mary Jane Bradbury Independent scholar and actress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