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7195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“Memoirs, Metaphors and Meanings”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Kim Quigley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