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4889" r="4889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781377"/>
            <a:ext cx="5661000" cy="19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“Montana Military History: A Look at Notable Montana Veterans, Battles, and Malmstrom Military Base”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Leigh Larson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