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3619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 Museum Project”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Melissa Kwasny,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Montana Poet Laureate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