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“Montana Stories and How They Shape Our Lives”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Sally Thompson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