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 Towns: Then, Now, Tomorrow”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Hal Stearns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Historian, storyteller, guide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