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0135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“Montana Two Spirit and LGBTQ+ History”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Adrian L. Jawort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