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058400" cx="7772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336325" y="4894900"/>
            <a:ext cx="1670526" cy="1670526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1034700" y="805875"/>
            <a:ext cx="5661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975000" y="1014800"/>
            <a:ext cx="5720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3"/>
          <p:cNvSpPr txBox="1"/>
          <p:nvPr/>
        </p:nvSpPr>
        <p:spPr>
          <a:xfrm>
            <a:off x="1034700" y="1167200"/>
            <a:ext cx="5661000" cy="107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D4E046"/>
                </a:solidFill>
                <a:latin typeface="Trebuchet MS"/>
                <a:ea typeface="Trebuchet MS"/>
                <a:cs typeface="Trebuchet MS"/>
                <a:sym typeface="Trebuchet MS"/>
              </a:rPr>
              <a:t>“Montana Women Writers Workshop”</a:t>
            </a:r>
            <a:endParaRPr b="1" sz="2900">
              <a:solidFill>
                <a:srgbClr val="D4E046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253550" y="6815050"/>
            <a:ext cx="16704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Caroline Patterson Author, Executive Director Missoula Writing Collaborative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1815775" y="4027525"/>
            <a:ext cx="386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Date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2230725" y="4296750"/>
            <a:ext cx="528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Address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3104050" y="5087325"/>
            <a:ext cx="319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Your description here.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