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55700" y="1101350"/>
            <a:ext cx="5661000" cy="107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“Montana’s Changing Political Landscape”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Mike Dennison Journalist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